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56" r:id="rId2"/>
    <p:sldId id="261" r:id="rId3"/>
    <p:sldId id="262" r:id="rId4"/>
    <p:sldId id="263" r:id="rId5"/>
    <p:sldId id="264" r:id="rId6"/>
    <p:sldId id="265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027EA5-7025-4765-98CA-BE80073E9972}" v="12" dt="2023-08-25T05:27:21.507"/>
    <p1510:client id="{FC4126D7-63DC-4C11-82FA-C8C0E849236F}" v="13" dt="2023-08-25T08:09:43.2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93" autoAdjust="0"/>
    <p:restoredTop sz="83933" autoAdjust="0"/>
  </p:normalViewPr>
  <p:slideViewPr>
    <p:cSldViewPr snapToGrid="0">
      <p:cViewPr varScale="1">
        <p:scale>
          <a:sx n="94" d="100"/>
          <a:sy n="94" d="100"/>
        </p:scale>
        <p:origin x="1140" y="7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yden Houghton" userId="7f04bb8a-b4b8-43fd-8395-6538ae1bf108" providerId="ADAL" clId="{FC4126D7-63DC-4C11-82FA-C8C0E849236F}"/>
    <pc:docChg chg="custSel modSld">
      <pc:chgData name="Jayden Houghton" userId="7f04bb8a-b4b8-43fd-8395-6538ae1bf108" providerId="ADAL" clId="{FC4126D7-63DC-4C11-82FA-C8C0E849236F}" dt="2023-08-25T08:09:43.275" v="523"/>
      <pc:docMkLst>
        <pc:docMk/>
      </pc:docMkLst>
      <pc:sldChg chg="addSp delSp modSp mod modTransition modAnim">
        <pc:chgData name="Jayden Houghton" userId="7f04bb8a-b4b8-43fd-8395-6538ae1bf108" providerId="ADAL" clId="{FC4126D7-63DC-4C11-82FA-C8C0E849236F}" dt="2023-08-25T08:04:41.734" v="513"/>
        <pc:sldMkLst>
          <pc:docMk/>
          <pc:sldMk cId="4093450197" sldId="256"/>
        </pc:sldMkLst>
        <pc:picChg chg="add del mod">
          <ac:chgData name="Jayden Houghton" userId="7f04bb8a-b4b8-43fd-8395-6538ae1bf108" providerId="ADAL" clId="{FC4126D7-63DC-4C11-82FA-C8C0E849236F}" dt="2023-08-25T08:02:28.165" v="512"/>
          <ac:picMkLst>
            <pc:docMk/>
            <pc:sldMk cId="4093450197" sldId="256"/>
            <ac:picMk id="16" creationId="{E0795F36-EB77-D302-4D75-8D3F61EE1C42}"/>
          </ac:picMkLst>
        </pc:picChg>
        <pc:picChg chg="add del mod ord">
          <ac:chgData name="Jayden Houghton" userId="7f04bb8a-b4b8-43fd-8395-6538ae1bf108" providerId="ADAL" clId="{FC4126D7-63DC-4C11-82FA-C8C0E849236F}" dt="2023-08-25T08:04:41.734" v="513"/>
          <ac:picMkLst>
            <pc:docMk/>
            <pc:sldMk cId="4093450197" sldId="256"/>
            <ac:picMk id="18" creationId="{E5BD0C3C-3C91-F500-7F70-11914FA9380B}"/>
          </ac:picMkLst>
        </pc:picChg>
        <pc:picChg chg="add mod">
          <ac:chgData name="Jayden Houghton" userId="7f04bb8a-b4b8-43fd-8395-6538ae1bf108" providerId="ADAL" clId="{FC4126D7-63DC-4C11-82FA-C8C0E849236F}" dt="2023-08-25T08:04:41.734" v="513"/>
          <ac:picMkLst>
            <pc:docMk/>
            <pc:sldMk cId="4093450197" sldId="256"/>
            <ac:picMk id="19" creationId="{B2153694-A3F4-3AB3-6DD5-B087910736E2}"/>
          </ac:picMkLst>
        </pc:picChg>
      </pc:sldChg>
      <pc:sldChg chg="addSp delSp modSp mod modTransition modAnim">
        <pc:chgData name="Jayden Houghton" userId="7f04bb8a-b4b8-43fd-8395-6538ae1bf108" providerId="ADAL" clId="{FC4126D7-63DC-4C11-82FA-C8C0E849236F}" dt="2023-08-25T08:09:43.275" v="523"/>
        <pc:sldMkLst>
          <pc:docMk/>
          <pc:sldMk cId="1437659399" sldId="260"/>
        </pc:sldMkLst>
        <pc:picChg chg="add del mod">
          <ac:chgData name="Jayden Houghton" userId="7f04bb8a-b4b8-43fd-8395-6538ae1bf108" providerId="ADAL" clId="{FC4126D7-63DC-4C11-82FA-C8C0E849236F}" dt="2023-08-25T08:02:28.165" v="512"/>
          <ac:picMkLst>
            <pc:docMk/>
            <pc:sldMk cId="1437659399" sldId="260"/>
            <ac:picMk id="6" creationId="{37A0E482-DCD4-5154-335D-236B401C582B}"/>
          </ac:picMkLst>
        </pc:picChg>
        <pc:picChg chg="add del mod ord">
          <ac:chgData name="Jayden Houghton" userId="7f04bb8a-b4b8-43fd-8395-6538ae1bf108" providerId="ADAL" clId="{FC4126D7-63DC-4C11-82FA-C8C0E849236F}" dt="2023-08-25T08:09:43.275" v="523"/>
          <ac:picMkLst>
            <pc:docMk/>
            <pc:sldMk cId="1437659399" sldId="260"/>
            <ac:picMk id="9" creationId="{0D5BA7D5-17B2-E10B-404A-C8333F4BBB41}"/>
          </ac:picMkLst>
        </pc:picChg>
        <pc:picChg chg="add mod">
          <ac:chgData name="Jayden Houghton" userId="7f04bb8a-b4b8-43fd-8395-6538ae1bf108" providerId="ADAL" clId="{FC4126D7-63DC-4C11-82FA-C8C0E849236F}" dt="2023-08-25T08:09:43.275" v="523"/>
          <ac:picMkLst>
            <pc:docMk/>
            <pc:sldMk cId="1437659399" sldId="260"/>
            <ac:picMk id="10" creationId="{0E305E85-D45F-3EEF-C137-D42CA8F049CD}"/>
          </ac:picMkLst>
        </pc:picChg>
      </pc:sldChg>
      <pc:sldChg chg="addSp delSp modSp mod modTransition modAnim modNotesTx">
        <pc:chgData name="Jayden Houghton" userId="7f04bb8a-b4b8-43fd-8395-6538ae1bf108" providerId="ADAL" clId="{FC4126D7-63DC-4C11-82FA-C8C0E849236F}" dt="2023-08-25T08:04:41.734" v="513"/>
        <pc:sldMkLst>
          <pc:docMk/>
          <pc:sldMk cId="3932926071" sldId="261"/>
        </pc:sldMkLst>
        <pc:spChg chg="mod">
          <ac:chgData name="Jayden Houghton" userId="7f04bb8a-b4b8-43fd-8395-6538ae1bf108" providerId="ADAL" clId="{FC4126D7-63DC-4C11-82FA-C8C0E849236F}" dt="2023-08-25T07:48:38.763" v="485" actId="27636"/>
          <ac:spMkLst>
            <pc:docMk/>
            <pc:sldMk cId="3932926071" sldId="261"/>
            <ac:spMk id="4" creationId="{DD9D7F94-28CA-C00D-4330-280BB9AF18C0}"/>
          </ac:spMkLst>
        </pc:spChg>
        <pc:spChg chg="mod">
          <ac:chgData name="Jayden Houghton" userId="7f04bb8a-b4b8-43fd-8395-6538ae1bf108" providerId="ADAL" clId="{FC4126D7-63DC-4C11-82FA-C8C0E849236F}" dt="2023-08-25T07:48:44.832" v="490" actId="20577"/>
          <ac:spMkLst>
            <pc:docMk/>
            <pc:sldMk cId="3932926071" sldId="261"/>
            <ac:spMk id="6" creationId="{ECAD4B62-4C82-1E11-3456-D0DC5814D763}"/>
          </ac:spMkLst>
        </pc:spChg>
        <pc:picChg chg="add del mod">
          <ac:chgData name="Jayden Houghton" userId="7f04bb8a-b4b8-43fd-8395-6538ae1bf108" providerId="ADAL" clId="{FC4126D7-63DC-4C11-82FA-C8C0E849236F}" dt="2023-08-25T08:02:28.165" v="512"/>
          <ac:picMkLst>
            <pc:docMk/>
            <pc:sldMk cId="3932926071" sldId="261"/>
            <ac:picMk id="18" creationId="{82EDB602-026C-E2E4-C29A-1773D0EFC236}"/>
          </ac:picMkLst>
        </pc:picChg>
        <pc:picChg chg="add del mod ord">
          <ac:chgData name="Jayden Houghton" userId="7f04bb8a-b4b8-43fd-8395-6538ae1bf108" providerId="ADAL" clId="{FC4126D7-63DC-4C11-82FA-C8C0E849236F}" dt="2023-08-25T08:04:41.734" v="513"/>
          <ac:picMkLst>
            <pc:docMk/>
            <pc:sldMk cId="3932926071" sldId="261"/>
            <ac:picMk id="19" creationId="{FFB77CF0-FC04-DDC6-C49F-112B1CECAB2E}"/>
          </ac:picMkLst>
        </pc:picChg>
        <pc:picChg chg="add mod">
          <ac:chgData name="Jayden Houghton" userId="7f04bb8a-b4b8-43fd-8395-6538ae1bf108" providerId="ADAL" clId="{FC4126D7-63DC-4C11-82FA-C8C0E849236F}" dt="2023-08-25T08:04:41.734" v="513"/>
          <ac:picMkLst>
            <pc:docMk/>
            <pc:sldMk cId="3932926071" sldId="261"/>
            <ac:picMk id="20" creationId="{AF6FD8F1-2B89-9667-3BCB-EBF55A7F1A39}"/>
          </ac:picMkLst>
        </pc:picChg>
      </pc:sldChg>
      <pc:sldChg chg="addSp delSp modSp mod modTransition modAnim">
        <pc:chgData name="Jayden Houghton" userId="7f04bb8a-b4b8-43fd-8395-6538ae1bf108" providerId="ADAL" clId="{FC4126D7-63DC-4C11-82FA-C8C0E849236F}" dt="2023-08-25T08:07:04.005" v="519"/>
        <pc:sldMkLst>
          <pc:docMk/>
          <pc:sldMk cId="2306406453" sldId="262"/>
        </pc:sldMkLst>
        <pc:picChg chg="add del mod">
          <ac:chgData name="Jayden Houghton" userId="7f04bb8a-b4b8-43fd-8395-6538ae1bf108" providerId="ADAL" clId="{FC4126D7-63DC-4C11-82FA-C8C0E849236F}" dt="2023-08-25T08:02:28.165" v="512"/>
          <ac:picMkLst>
            <pc:docMk/>
            <pc:sldMk cId="2306406453" sldId="262"/>
            <ac:picMk id="17" creationId="{F3F7FDE1-338C-95D9-018B-FC23EBF386CF}"/>
          </ac:picMkLst>
        </pc:picChg>
        <pc:picChg chg="add del mod ord">
          <ac:chgData name="Jayden Houghton" userId="7f04bb8a-b4b8-43fd-8395-6538ae1bf108" providerId="ADAL" clId="{FC4126D7-63DC-4C11-82FA-C8C0E849236F}" dt="2023-08-25T08:04:41.734" v="513"/>
          <ac:picMkLst>
            <pc:docMk/>
            <pc:sldMk cId="2306406453" sldId="262"/>
            <ac:picMk id="18" creationId="{FACCEEEC-D788-DB3E-E0DB-CC19EAABF5A4}"/>
          </ac:picMkLst>
        </pc:picChg>
        <pc:picChg chg="add del mod">
          <ac:chgData name="Jayden Houghton" userId="7f04bb8a-b4b8-43fd-8395-6538ae1bf108" providerId="ADAL" clId="{FC4126D7-63DC-4C11-82FA-C8C0E849236F}" dt="2023-08-25T08:04:49.574" v="515"/>
          <ac:picMkLst>
            <pc:docMk/>
            <pc:sldMk cId="2306406453" sldId="262"/>
            <ac:picMk id="19" creationId="{26A73675-4F4C-A922-2253-3C995899AB68}"/>
          </ac:picMkLst>
        </pc:picChg>
        <pc:picChg chg="add del mod ord">
          <ac:chgData name="Jayden Houghton" userId="7f04bb8a-b4b8-43fd-8395-6538ae1bf108" providerId="ADAL" clId="{FC4126D7-63DC-4C11-82FA-C8C0E849236F}" dt="2023-08-25T08:05:42.722" v="516"/>
          <ac:picMkLst>
            <pc:docMk/>
            <pc:sldMk cId="2306406453" sldId="262"/>
            <ac:picMk id="22" creationId="{1628A761-945F-84E3-76B3-A45C1A70FD6D}"/>
          </ac:picMkLst>
        </pc:picChg>
        <pc:picChg chg="add del mod">
          <ac:chgData name="Jayden Houghton" userId="7f04bb8a-b4b8-43fd-8395-6538ae1bf108" providerId="ADAL" clId="{FC4126D7-63DC-4C11-82FA-C8C0E849236F}" dt="2023-08-25T08:05:45.906" v="518"/>
          <ac:picMkLst>
            <pc:docMk/>
            <pc:sldMk cId="2306406453" sldId="262"/>
            <ac:picMk id="23" creationId="{F9173FD5-68A6-7D50-3A45-AFA28EB28A24}"/>
          </ac:picMkLst>
        </pc:picChg>
        <pc:picChg chg="add del mod ord">
          <ac:chgData name="Jayden Houghton" userId="7f04bb8a-b4b8-43fd-8395-6538ae1bf108" providerId="ADAL" clId="{FC4126D7-63DC-4C11-82FA-C8C0E849236F}" dt="2023-08-25T08:07:04.005" v="519"/>
          <ac:picMkLst>
            <pc:docMk/>
            <pc:sldMk cId="2306406453" sldId="262"/>
            <ac:picMk id="26" creationId="{FED256B4-4938-4F04-C1C0-30B65027FB81}"/>
          </ac:picMkLst>
        </pc:picChg>
        <pc:picChg chg="add mod">
          <ac:chgData name="Jayden Houghton" userId="7f04bb8a-b4b8-43fd-8395-6538ae1bf108" providerId="ADAL" clId="{FC4126D7-63DC-4C11-82FA-C8C0E849236F}" dt="2023-08-25T08:07:04.005" v="519"/>
          <ac:picMkLst>
            <pc:docMk/>
            <pc:sldMk cId="2306406453" sldId="262"/>
            <ac:picMk id="27" creationId="{76AEFABF-4228-31F0-DDE4-E91BFD93F404}"/>
          </ac:picMkLst>
        </pc:picChg>
      </pc:sldChg>
      <pc:sldChg chg="addSp delSp modSp mod modTransition modAnim">
        <pc:chgData name="Jayden Houghton" userId="7f04bb8a-b4b8-43fd-8395-6538ae1bf108" providerId="ADAL" clId="{FC4126D7-63DC-4C11-82FA-C8C0E849236F}" dt="2023-08-25T08:08:14.615" v="520"/>
        <pc:sldMkLst>
          <pc:docMk/>
          <pc:sldMk cId="2345361720" sldId="263"/>
        </pc:sldMkLst>
        <pc:spChg chg="mod">
          <ac:chgData name="Jayden Houghton" userId="7f04bb8a-b4b8-43fd-8395-6538ae1bf108" providerId="ADAL" clId="{FC4126D7-63DC-4C11-82FA-C8C0E849236F}" dt="2023-08-25T07:50:59.311" v="493" actId="20577"/>
          <ac:spMkLst>
            <pc:docMk/>
            <pc:sldMk cId="2345361720" sldId="263"/>
            <ac:spMk id="4" creationId="{4C0DD929-725E-4D7B-C216-5128DB180CCD}"/>
          </ac:spMkLst>
        </pc:spChg>
        <pc:picChg chg="add del mod">
          <ac:chgData name="Jayden Houghton" userId="7f04bb8a-b4b8-43fd-8395-6538ae1bf108" providerId="ADAL" clId="{FC4126D7-63DC-4C11-82FA-C8C0E849236F}" dt="2023-08-25T08:02:28.165" v="512"/>
          <ac:picMkLst>
            <pc:docMk/>
            <pc:sldMk cId="2345361720" sldId="263"/>
            <ac:picMk id="13" creationId="{5D2FE807-3EB4-929E-6982-70B5DB6EBBF0}"/>
          </ac:picMkLst>
        </pc:picChg>
        <pc:picChg chg="add del mod ord">
          <ac:chgData name="Jayden Houghton" userId="7f04bb8a-b4b8-43fd-8395-6538ae1bf108" providerId="ADAL" clId="{FC4126D7-63DC-4C11-82FA-C8C0E849236F}" dt="2023-08-25T08:08:14.615" v="520"/>
          <ac:picMkLst>
            <pc:docMk/>
            <pc:sldMk cId="2345361720" sldId="263"/>
            <ac:picMk id="14" creationId="{0CF43D1A-1727-C922-24B5-C89DB40681BD}"/>
          </ac:picMkLst>
        </pc:picChg>
        <pc:picChg chg="add mod">
          <ac:chgData name="Jayden Houghton" userId="7f04bb8a-b4b8-43fd-8395-6538ae1bf108" providerId="ADAL" clId="{FC4126D7-63DC-4C11-82FA-C8C0E849236F}" dt="2023-08-25T08:08:14.615" v="520"/>
          <ac:picMkLst>
            <pc:docMk/>
            <pc:sldMk cId="2345361720" sldId="263"/>
            <ac:picMk id="15" creationId="{FB298B2E-9D5A-5578-9A16-21D4B66669FF}"/>
          </ac:picMkLst>
        </pc:picChg>
      </pc:sldChg>
      <pc:sldChg chg="addSp delSp modSp mod modTransition modAnim">
        <pc:chgData name="Jayden Houghton" userId="7f04bb8a-b4b8-43fd-8395-6538ae1bf108" providerId="ADAL" clId="{FC4126D7-63DC-4C11-82FA-C8C0E849236F}" dt="2023-08-25T08:08:59.731" v="521"/>
        <pc:sldMkLst>
          <pc:docMk/>
          <pc:sldMk cId="395635659" sldId="264"/>
        </pc:sldMkLst>
        <pc:picChg chg="add del mod">
          <ac:chgData name="Jayden Houghton" userId="7f04bb8a-b4b8-43fd-8395-6538ae1bf108" providerId="ADAL" clId="{FC4126D7-63DC-4C11-82FA-C8C0E849236F}" dt="2023-08-25T08:02:28.165" v="512"/>
          <ac:picMkLst>
            <pc:docMk/>
            <pc:sldMk cId="395635659" sldId="264"/>
            <ac:picMk id="9" creationId="{550E7F76-DC2E-221E-20A3-DCC26A44BDB1}"/>
          </ac:picMkLst>
        </pc:picChg>
        <pc:picChg chg="add del mod ord">
          <ac:chgData name="Jayden Houghton" userId="7f04bb8a-b4b8-43fd-8395-6538ae1bf108" providerId="ADAL" clId="{FC4126D7-63DC-4C11-82FA-C8C0E849236F}" dt="2023-08-25T08:08:59.731" v="521"/>
          <ac:picMkLst>
            <pc:docMk/>
            <pc:sldMk cId="395635659" sldId="264"/>
            <ac:picMk id="10" creationId="{BE0AA901-9F75-5DC1-217E-4397CD195EE6}"/>
          </ac:picMkLst>
        </pc:picChg>
        <pc:picChg chg="add mod">
          <ac:chgData name="Jayden Houghton" userId="7f04bb8a-b4b8-43fd-8395-6538ae1bf108" providerId="ADAL" clId="{FC4126D7-63DC-4C11-82FA-C8C0E849236F}" dt="2023-08-25T08:08:59.731" v="521"/>
          <ac:picMkLst>
            <pc:docMk/>
            <pc:sldMk cId="395635659" sldId="264"/>
            <ac:picMk id="11" creationId="{40568C59-7A4B-D99C-E972-EB276EB99FE9}"/>
          </ac:picMkLst>
        </pc:picChg>
      </pc:sldChg>
      <pc:sldChg chg="addSp delSp modSp mod modTransition modAnim">
        <pc:chgData name="Jayden Houghton" userId="7f04bb8a-b4b8-43fd-8395-6538ae1bf108" providerId="ADAL" clId="{FC4126D7-63DC-4C11-82FA-C8C0E849236F}" dt="2023-08-25T08:09:28.809" v="522"/>
        <pc:sldMkLst>
          <pc:docMk/>
          <pc:sldMk cId="1059064208" sldId="265"/>
        </pc:sldMkLst>
        <pc:spChg chg="mod">
          <ac:chgData name="Jayden Houghton" userId="7f04bb8a-b4b8-43fd-8395-6538ae1bf108" providerId="ADAL" clId="{FC4126D7-63DC-4C11-82FA-C8C0E849236F}" dt="2023-08-25T08:01:56.131" v="501" actId="313"/>
          <ac:spMkLst>
            <pc:docMk/>
            <pc:sldMk cId="1059064208" sldId="265"/>
            <ac:spMk id="4" creationId="{4C0DD929-725E-4D7B-C216-5128DB180CCD}"/>
          </ac:spMkLst>
        </pc:spChg>
        <pc:spChg chg="del mod">
          <ac:chgData name="Jayden Houghton" userId="7f04bb8a-b4b8-43fd-8395-6538ae1bf108" providerId="ADAL" clId="{FC4126D7-63DC-4C11-82FA-C8C0E849236F}" dt="2023-08-25T08:01:48.675" v="496" actId="478"/>
          <ac:spMkLst>
            <pc:docMk/>
            <pc:sldMk cId="1059064208" sldId="265"/>
            <ac:spMk id="5" creationId="{BAC39E9E-0372-8C7B-46EE-713E066EEBDD}"/>
          </ac:spMkLst>
        </pc:spChg>
        <pc:picChg chg="add del mod">
          <ac:chgData name="Jayden Houghton" userId="7f04bb8a-b4b8-43fd-8395-6538ae1bf108" providerId="ADAL" clId="{FC4126D7-63DC-4C11-82FA-C8C0E849236F}" dt="2023-08-25T08:02:28.165" v="512"/>
          <ac:picMkLst>
            <pc:docMk/>
            <pc:sldMk cId="1059064208" sldId="265"/>
            <ac:picMk id="9" creationId="{A59FB6C1-8020-3722-44D6-A0155CF69526}"/>
          </ac:picMkLst>
        </pc:picChg>
        <pc:picChg chg="add del mod ord">
          <ac:chgData name="Jayden Houghton" userId="7f04bb8a-b4b8-43fd-8395-6538ae1bf108" providerId="ADAL" clId="{FC4126D7-63DC-4C11-82FA-C8C0E849236F}" dt="2023-08-25T08:09:28.809" v="522"/>
          <ac:picMkLst>
            <pc:docMk/>
            <pc:sldMk cId="1059064208" sldId="265"/>
            <ac:picMk id="10" creationId="{8FA493B4-EF4E-DDE5-DEF9-206ED2ED48E2}"/>
          </ac:picMkLst>
        </pc:picChg>
        <pc:picChg chg="add mod">
          <ac:chgData name="Jayden Houghton" userId="7f04bb8a-b4b8-43fd-8395-6538ae1bf108" providerId="ADAL" clId="{FC4126D7-63DC-4C11-82FA-C8C0E849236F}" dt="2023-08-25T08:09:28.809" v="522"/>
          <ac:picMkLst>
            <pc:docMk/>
            <pc:sldMk cId="1059064208" sldId="265"/>
            <ac:picMk id="11" creationId="{E12417BB-8409-239D-D224-F1F651485190}"/>
          </ac:picMkLst>
        </pc:picChg>
      </pc:sldChg>
    </pc:docChg>
  </pc:docChgLst>
  <pc:docChgLst>
    <pc:chgData name="Jayden Houghton" userId="7f04bb8a-b4b8-43fd-8395-6538ae1bf108" providerId="ADAL" clId="{49027EA5-7025-4765-98CA-BE80073E9972}"/>
    <pc:docChg chg="undo custSel addSld delSld modSld">
      <pc:chgData name="Jayden Houghton" userId="7f04bb8a-b4b8-43fd-8395-6538ae1bf108" providerId="ADAL" clId="{49027EA5-7025-4765-98CA-BE80073E9972}" dt="2023-08-25T05:29:30.779" v="2449" actId="20577"/>
      <pc:docMkLst>
        <pc:docMk/>
      </pc:docMkLst>
      <pc:sldChg chg="del">
        <pc:chgData name="Jayden Houghton" userId="7f04bb8a-b4b8-43fd-8395-6538ae1bf108" providerId="ADAL" clId="{49027EA5-7025-4765-98CA-BE80073E9972}" dt="2023-08-24T23:21:28.022" v="37" actId="47"/>
        <pc:sldMkLst>
          <pc:docMk/>
          <pc:sldMk cId="717213732" sldId="258"/>
        </pc:sldMkLst>
      </pc:sldChg>
      <pc:sldChg chg="del">
        <pc:chgData name="Jayden Houghton" userId="7f04bb8a-b4b8-43fd-8395-6538ae1bf108" providerId="ADAL" clId="{49027EA5-7025-4765-98CA-BE80073E9972}" dt="2023-08-24T23:27:03.583" v="191" actId="47"/>
        <pc:sldMkLst>
          <pc:docMk/>
          <pc:sldMk cId="4043996026" sldId="259"/>
        </pc:sldMkLst>
      </pc:sldChg>
      <pc:sldChg chg="modSp mod">
        <pc:chgData name="Jayden Houghton" userId="7f04bb8a-b4b8-43fd-8395-6538ae1bf108" providerId="ADAL" clId="{49027EA5-7025-4765-98CA-BE80073E9972}" dt="2023-08-25T05:27:26.956" v="2404" actId="207"/>
        <pc:sldMkLst>
          <pc:docMk/>
          <pc:sldMk cId="1437659399" sldId="260"/>
        </pc:sldMkLst>
        <pc:spChg chg="mod">
          <ac:chgData name="Jayden Houghton" userId="7f04bb8a-b4b8-43fd-8395-6538ae1bf108" providerId="ADAL" clId="{49027EA5-7025-4765-98CA-BE80073E9972}" dt="2023-08-25T05:13:05.522" v="2143" actId="14100"/>
          <ac:spMkLst>
            <pc:docMk/>
            <pc:sldMk cId="1437659399" sldId="260"/>
            <ac:spMk id="2" creationId="{7C13DEC1-947A-3E3F-EBD1-15BFA8F1ED59}"/>
          </ac:spMkLst>
        </pc:spChg>
        <pc:spChg chg="mod">
          <ac:chgData name="Jayden Houghton" userId="7f04bb8a-b4b8-43fd-8395-6538ae1bf108" providerId="ADAL" clId="{49027EA5-7025-4765-98CA-BE80073E9972}" dt="2023-08-25T05:27:26.956" v="2404" actId="207"/>
          <ac:spMkLst>
            <pc:docMk/>
            <pc:sldMk cId="1437659399" sldId="260"/>
            <ac:spMk id="3" creationId="{5FF2597F-9CE0-0A1A-9C51-FA2F43B7710B}"/>
          </ac:spMkLst>
        </pc:spChg>
      </pc:sldChg>
      <pc:sldChg chg="addSp delSp modSp mod modNotesTx">
        <pc:chgData name="Jayden Houghton" userId="7f04bb8a-b4b8-43fd-8395-6538ae1bf108" providerId="ADAL" clId="{49027EA5-7025-4765-98CA-BE80073E9972}" dt="2023-08-25T04:58:39.797" v="2039" actId="478"/>
        <pc:sldMkLst>
          <pc:docMk/>
          <pc:sldMk cId="3932926071" sldId="261"/>
        </pc:sldMkLst>
        <pc:spChg chg="mod">
          <ac:chgData name="Jayden Houghton" userId="7f04bb8a-b4b8-43fd-8395-6538ae1bf108" providerId="ADAL" clId="{49027EA5-7025-4765-98CA-BE80073E9972}" dt="2023-08-25T04:58:02.925" v="2034" actId="20577"/>
          <ac:spMkLst>
            <pc:docMk/>
            <pc:sldMk cId="3932926071" sldId="261"/>
            <ac:spMk id="4" creationId="{DD9D7F94-28CA-C00D-4330-280BB9AF18C0}"/>
          </ac:spMkLst>
        </pc:spChg>
        <pc:spChg chg="mod">
          <ac:chgData name="Jayden Houghton" userId="7f04bb8a-b4b8-43fd-8395-6538ae1bf108" providerId="ADAL" clId="{49027EA5-7025-4765-98CA-BE80073E9972}" dt="2023-08-25T04:58:05.092" v="2037" actId="20577"/>
          <ac:spMkLst>
            <pc:docMk/>
            <pc:sldMk cId="3932926071" sldId="261"/>
            <ac:spMk id="6" creationId="{ECAD4B62-4C82-1E11-3456-D0DC5814D763}"/>
          </ac:spMkLst>
        </pc:spChg>
        <pc:spChg chg="add del mod">
          <ac:chgData name="Jayden Houghton" userId="7f04bb8a-b4b8-43fd-8395-6538ae1bf108" providerId="ADAL" clId="{49027EA5-7025-4765-98CA-BE80073E9972}" dt="2023-08-25T04:58:39.797" v="2039" actId="478"/>
          <ac:spMkLst>
            <pc:docMk/>
            <pc:sldMk cId="3932926071" sldId="261"/>
            <ac:spMk id="7" creationId="{1C709CFD-7276-9A09-26E5-219AFCDE555E}"/>
          </ac:spMkLst>
        </pc:spChg>
      </pc:sldChg>
      <pc:sldChg chg="modSp new mod modNotesTx">
        <pc:chgData name="Jayden Houghton" userId="7f04bb8a-b4b8-43fd-8395-6538ae1bf108" providerId="ADAL" clId="{49027EA5-7025-4765-98CA-BE80073E9972}" dt="2023-08-25T05:00:51.512" v="2041" actId="20577"/>
        <pc:sldMkLst>
          <pc:docMk/>
          <pc:sldMk cId="2306406453" sldId="262"/>
        </pc:sldMkLst>
        <pc:spChg chg="mod">
          <ac:chgData name="Jayden Houghton" userId="7f04bb8a-b4b8-43fd-8395-6538ae1bf108" providerId="ADAL" clId="{49027EA5-7025-4765-98CA-BE80073E9972}" dt="2023-08-24T23:21:16.315" v="34"/>
          <ac:spMkLst>
            <pc:docMk/>
            <pc:sldMk cId="2306406453" sldId="262"/>
            <ac:spMk id="2" creationId="{378E7EAE-8C6B-35C9-EFE5-3B03AD835414}"/>
          </ac:spMkLst>
        </pc:spChg>
        <pc:spChg chg="mod">
          <ac:chgData name="Jayden Houghton" userId="7f04bb8a-b4b8-43fd-8395-6538ae1bf108" providerId="ADAL" clId="{49027EA5-7025-4765-98CA-BE80073E9972}" dt="2023-08-24T23:21:20.341" v="35"/>
          <ac:spMkLst>
            <pc:docMk/>
            <pc:sldMk cId="2306406453" sldId="262"/>
            <ac:spMk id="3" creationId="{1B1DFC83-92C2-72CB-BE45-46603994B1F9}"/>
          </ac:spMkLst>
        </pc:spChg>
        <pc:spChg chg="mod">
          <ac:chgData name="Jayden Houghton" userId="7f04bb8a-b4b8-43fd-8395-6538ae1bf108" providerId="ADAL" clId="{49027EA5-7025-4765-98CA-BE80073E9972}" dt="2023-08-25T03:08:04.106" v="1440" actId="20577"/>
          <ac:spMkLst>
            <pc:docMk/>
            <pc:sldMk cId="2306406453" sldId="262"/>
            <ac:spMk id="4" creationId="{4C0DD929-725E-4D7B-C216-5128DB180CCD}"/>
          </ac:spMkLst>
        </pc:spChg>
        <pc:spChg chg="mod">
          <ac:chgData name="Jayden Houghton" userId="7f04bb8a-b4b8-43fd-8395-6538ae1bf108" providerId="ADAL" clId="{49027EA5-7025-4765-98CA-BE80073E9972}" dt="2023-08-24T23:21:26.281" v="36"/>
          <ac:spMkLst>
            <pc:docMk/>
            <pc:sldMk cId="2306406453" sldId="262"/>
            <ac:spMk id="5" creationId="{BAC39E9E-0372-8C7B-46EE-713E066EEBDD}"/>
          </ac:spMkLst>
        </pc:spChg>
        <pc:spChg chg="mod">
          <ac:chgData name="Jayden Houghton" userId="7f04bb8a-b4b8-43fd-8395-6538ae1bf108" providerId="ADAL" clId="{49027EA5-7025-4765-98CA-BE80073E9972}" dt="2023-08-25T03:07:05.441" v="1385" actId="20577"/>
          <ac:spMkLst>
            <pc:docMk/>
            <pc:sldMk cId="2306406453" sldId="262"/>
            <ac:spMk id="6" creationId="{C7B9AB2C-9F6C-1902-6C70-40C42375AAF8}"/>
          </ac:spMkLst>
        </pc:spChg>
      </pc:sldChg>
      <pc:sldChg chg="modSp add mod modNotesTx">
        <pc:chgData name="Jayden Houghton" userId="7f04bb8a-b4b8-43fd-8395-6538ae1bf108" providerId="ADAL" clId="{49027EA5-7025-4765-98CA-BE80073E9972}" dt="2023-08-25T05:07:16.906" v="2104" actId="20577"/>
        <pc:sldMkLst>
          <pc:docMk/>
          <pc:sldMk cId="2345361720" sldId="263"/>
        </pc:sldMkLst>
        <pc:spChg chg="mod">
          <ac:chgData name="Jayden Houghton" userId="7f04bb8a-b4b8-43fd-8395-6538ae1bf108" providerId="ADAL" clId="{49027EA5-7025-4765-98CA-BE80073E9972}" dt="2023-08-25T03:10:04.556" v="1446" actId="20577"/>
          <ac:spMkLst>
            <pc:docMk/>
            <pc:sldMk cId="2345361720" sldId="263"/>
            <ac:spMk id="2" creationId="{378E7EAE-8C6B-35C9-EFE5-3B03AD835414}"/>
          </ac:spMkLst>
        </pc:spChg>
        <pc:spChg chg="mod">
          <ac:chgData name="Jayden Houghton" userId="7f04bb8a-b4b8-43fd-8395-6538ae1bf108" providerId="ADAL" clId="{49027EA5-7025-4765-98CA-BE80073E9972}" dt="2023-08-25T04:02:51.935" v="1867" actId="20577"/>
          <ac:spMkLst>
            <pc:docMk/>
            <pc:sldMk cId="2345361720" sldId="263"/>
            <ac:spMk id="4" creationId="{4C0DD929-725E-4D7B-C216-5128DB180CCD}"/>
          </ac:spMkLst>
        </pc:spChg>
        <pc:spChg chg="mod">
          <ac:chgData name="Jayden Houghton" userId="7f04bb8a-b4b8-43fd-8395-6538ae1bf108" providerId="ADAL" clId="{49027EA5-7025-4765-98CA-BE80073E9972}" dt="2023-08-25T04:03:59.200" v="1899" actId="20577"/>
          <ac:spMkLst>
            <pc:docMk/>
            <pc:sldMk cId="2345361720" sldId="263"/>
            <ac:spMk id="6" creationId="{C7B9AB2C-9F6C-1902-6C70-40C42375AAF8}"/>
          </ac:spMkLst>
        </pc:spChg>
      </pc:sldChg>
      <pc:sldChg chg="modSp add mod modNotesTx">
        <pc:chgData name="Jayden Houghton" userId="7f04bb8a-b4b8-43fd-8395-6538ae1bf108" providerId="ADAL" clId="{49027EA5-7025-4765-98CA-BE80073E9972}" dt="2023-08-25T05:10:14.955" v="2110" actId="6549"/>
        <pc:sldMkLst>
          <pc:docMk/>
          <pc:sldMk cId="395635659" sldId="264"/>
        </pc:sldMkLst>
        <pc:spChg chg="mod">
          <ac:chgData name="Jayden Houghton" userId="7f04bb8a-b4b8-43fd-8395-6538ae1bf108" providerId="ADAL" clId="{49027EA5-7025-4765-98CA-BE80073E9972}" dt="2023-08-25T03:10:08.499" v="1447" actId="20577"/>
          <ac:spMkLst>
            <pc:docMk/>
            <pc:sldMk cId="395635659" sldId="264"/>
            <ac:spMk id="2" creationId="{378E7EAE-8C6B-35C9-EFE5-3B03AD835414}"/>
          </ac:spMkLst>
        </pc:spChg>
        <pc:spChg chg="mod">
          <ac:chgData name="Jayden Houghton" userId="7f04bb8a-b4b8-43fd-8395-6538ae1bf108" providerId="ADAL" clId="{49027EA5-7025-4765-98CA-BE80073E9972}" dt="2023-08-25T03:35:08.899" v="1606" actId="20577"/>
          <ac:spMkLst>
            <pc:docMk/>
            <pc:sldMk cId="395635659" sldId="264"/>
            <ac:spMk id="4" creationId="{4C0DD929-725E-4D7B-C216-5128DB180CCD}"/>
          </ac:spMkLst>
        </pc:spChg>
        <pc:spChg chg="mod">
          <ac:chgData name="Jayden Houghton" userId="7f04bb8a-b4b8-43fd-8395-6538ae1bf108" providerId="ADAL" clId="{49027EA5-7025-4765-98CA-BE80073E9972}" dt="2023-08-25T04:48:11.481" v="2018" actId="20577"/>
          <ac:spMkLst>
            <pc:docMk/>
            <pc:sldMk cId="395635659" sldId="264"/>
            <ac:spMk id="6" creationId="{C7B9AB2C-9F6C-1902-6C70-40C42375AAF8}"/>
          </ac:spMkLst>
        </pc:spChg>
      </pc:sldChg>
      <pc:sldChg chg="modSp new del mod">
        <pc:chgData name="Jayden Houghton" userId="7f04bb8a-b4b8-43fd-8395-6538ae1bf108" providerId="ADAL" clId="{49027EA5-7025-4765-98CA-BE80073E9972}" dt="2023-08-25T05:14:14.729" v="2145" actId="47"/>
        <pc:sldMkLst>
          <pc:docMk/>
          <pc:sldMk cId="695695221" sldId="265"/>
        </pc:sldMkLst>
        <pc:spChg chg="mod">
          <ac:chgData name="Jayden Houghton" userId="7f04bb8a-b4b8-43fd-8395-6538ae1bf108" providerId="ADAL" clId="{49027EA5-7025-4765-98CA-BE80073E9972}" dt="2023-08-25T04:05:11.656" v="1917" actId="20577"/>
          <ac:spMkLst>
            <pc:docMk/>
            <pc:sldMk cId="695695221" sldId="265"/>
            <ac:spMk id="2" creationId="{BB303388-1D30-F391-EDCE-0709D828C477}"/>
          </ac:spMkLst>
        </pc:spChg>
      </pc:sldChg>
      <pc:sldChg chg="modSp add mod modNotesTx">
        <pc:chgData name="Jayden Houghton" userId="7f04bb8a-b4b8-43fd-8395-6538ae1bf108" providerId="ADAL" clId="{49027EA5-7025-4765-98CA-BE80073E9972}" dt="2023-08-25T05:29:30.779" v="2449" actId="20577"/>
        <pc:sldMkLst>
          <pc:docMk/>
          <pc:sldMk cId="1059064208" sldId="265"/>
        </pc:sldMkLst>
        <pc:spChg chg="mod">
          <ac:chgData name="Jayden Houghton" userId="7f04bb8a-b4b8-43fd-8395-6538ae1bf108" providerId="ADAL" clId="{49027EA5-7025-4765-98CA-BE80073E9972}" dt="2023-08-25T05:17:21.988" v="2156" actId="20577"/>
          <ac:spMkLst>
            <pc:docMk/>
            <pc:sldMk cId="1059064208" sldId="265"/>
            <ac:spMk id="2" creationId="{378E7EAE-8C6B-35C9-EFE5-3B03AD835414}"/>
          </ac:spMkLst>
        </pc:spChg>
        <pc:spChg chg="mod">
          <ac:chgData name="Jayden Houghton" userId="7f04bb8a-b4b8-43fd-8395-6538ae1bf108" providerId="ADAL" clId="{49027EA5-7025-4765-98CA-BE80073E9972}" dt="2023-08-25T05:23:28.638" v="2294" actId="27636"/>
          <ac:spMkLst>
            <pc:docMk/>
            <pc:sldMk cId="1059064208" sldId="265"/>
            <ac:spMk id="4" creationId="{4C0DD929-725E-4D7B-C216-5128DB180CCD}"/>
          </ac:spMkLst>
        </pc:spChg>
        <pc:spChg chg="mod">
          <ac:chgData name="Jayden Houghton" userId="7f04bb8a-b4b8-43fd-8395-6538ae1bf108" providerId="ADAL" clId="{49027EA5-7025-4765-98CA-BE80073E9972}" dt="2023-08-25T05:29:30.779" v="2449" actId="20577"/>
          <ac:spMkLst>
            <pc:docMk/>
            <pc:sldMk cId="1059064208" sldId="265"/>
            <ac:spMk id="6" creationId="{C7B9AB2C-9F6C-1902-6C70-40C42375AAF8}"/>
          </ac:spMkLst>
        </pc:spChg>
      </pc:sldChg>
    </pc:docChg>
  </pc:docChgLst>
</pc:chgInfo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ACAB64-DF13-4B23-B24D-134572694358}" type="datetimeFigureOut">
              <a:rPr lang="en-GB" smtClean="0"/>
              <a:t>25/08/2023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C78F9C-563B-4DB7-A70F-65C42C717A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388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5-person elected steering commit, retired in 2018</a:t>
            </a:r>
          </a:p>
          <a:p>
            <a:r>
              <a:rPr lang="en-GB" dirty="0"/>
              <a:t>High level – strong abstraction from the details of the computer, e.g. automatic garbage collection, more natural language</a:t>
            </a:r>
          </a:p>
          <a:p>
            <a:r>
              <a:rPr lang="en-GB" dirty="0"/>
              <a:t>Pythonic – code that uses Python’s conventions and philosophy</a:t>
            </a:r>
          </a:p>
          <a:p>
            <a:r>
              <a:rPr lang="en-GB" dirty="0"/>
              <a:t>Strongly typed – can’t operate on different types (str + int = err)</a:t>
            </a:r>
          </a:p>
          <a:p>
            <a:r>
              <a:rPr lang="en-GB" dirty="0"/>
              <a:t>Weakly type – can operate on different types (str + int = fine)</a:t>
            </a:r>
          </a:p>
          <a:p>
            <a:r>
              <a:rPr lang="en-GB" dirty="0"/>
              <a:t>Dynamic – variable type matches the type of the assigned value</a:t>
            </a:r>
          </a:p>
          <a:p>
            <a:r>
              <a:rPr lang="en-GB" dirty="0"/>
              <a:t>Static – can’t change variable types once created</a:t>
            </a:r>
          </a:p>
          <a:p>
            <a:r>
              <a:rPr lang="en-GB" dirty="0"/>
              <a:t>Simplicity and minimalism – makes code easier to read, understand and use. Code is read way more than it is written.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C78F9C-563B-4DB7-A70F-65C42C717AF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9298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Integrated Development and Learning Environment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Default environment for Python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Build purely in Python and the </a:t>
            </a:r>
            <a:r>
              <a:rPr lang="en-GB" dirty="0" err="1"/>
              <a:t>tkinter</a:t>
            </a:r>
            <a:r>
              <a:rPr lang="en-GB" dirty="0"/>
              <a:t> GUI toolkit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C78F9C-563B-4DB7-A70F-65C42C717AF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92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Integrated Development and Learning Environment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Default environment for Python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Build purely in Python and the </a:t>
            </a:r>
            <a:r>
              <a:rPr lang="en-GB" dirty="0" err="1"/>
              <a:t>tkinter</a:t>
            </a:r>
            <a:r>
              <a:rPr lang="en-GB" dirty="0"/>
              <a:t> GUI toolkit</a:t>
            </a:r>
          </a:p>
          <a:p>
            <a:r>
              <a:rPr lang="en-GB" dirty="0"/>
              <a:t>Interpreted – runs line by line</a:t>
            </a:r>
          </a:p>
          <a:p>
            <a:r>
              <a:rPr lang="en-GB" dirty="0"/>
              <a:t>Compiled – build all of the code first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C78F9C-563B-4DB7-A70F-65C42C717AF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2076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C78F9C-563B-4DB7-A70F-65C42C717AF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8270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NZ" b="0" i="0" dirty="0">
                <a:solidFill>
                  <a:srgbClr val="242424"/>
                </a:solidFill>
                <a:effectLst/>
                <a:latin typeface="source-serif-pro"/>
              </a:rPr>
              <a:t>A mutable object is an object whose state can be modified after it is created.</a:t>
            </a:r>
          </a:p>
          <a:p>
            <a:pPr algn="l"/>
            <a:r>
              <a:rPr lang="en-NZ" b="0" i="0" dirty="0" err="1">
                <a:solidFill>
                  <a:srgbClr val="242424"/>
                </a:solidFill>
                <a:effectLst/>
                <a:latin typeface="source-serif-pro"/>
              </a:rPr>
              <a:t>Immutables</a:t>
            </a:r>
            <a:r>
              <a:rPr lang="en-NZ" b="0" i="0" dirty="0">
                <a:solidFill>
                  <a:srgbClr val="242424"/>
                </a:solidFill>
                <a:effectLst/>
                <a:latin typeface="source-serif-pro"/>
              </a:rPr>
              <a:t> are the objects whose state cannot be changed once the object is created.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C78F9C-563B-4DB7-A70F-65C42C717AF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10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680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35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738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992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59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849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6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74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747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70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580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218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19" r:id="rId6"/>
    <p:sldLayoutId id="2147483715" r:id="rId7"/>
    <p:sldLayoutId id="2147483716" r:id="rId8"/>
    <p:sldLayoutId id="2147483717" r:id="rId9"/>
    <p:sldLayoutId id="2147483718" r:id="rId10"/>
    <p:sldLayoutId id="214748372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codecamp.org/news/compiled-versus-interpreted-languages/" TargetMode="External"/><Relationship Id="rId13" Type="http://schemas.openxmlformats.org/officeDocument/2006/relationships/hyperlink" Target="https://docs.python.org/3/library/idle.html" TargetMode="Externa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pangea.ai/blog/tech-stack/javascript-best-practices" TargetMode="External"/><Relationship Id="rId12" Type="http://schemas.openxmlformats.org/officeDocument/2006/relationships/hyperlink" Target="https://peps.python.org/pep-0013/" TargetMode="External"/><Relationship Id="rId17" Type="http://schemas.openxmlformats.org/officeDocument/2006/relationships/hyperlink" Target="https://en.wikipedia.org/wiki/High-level_programming_language" TargetMode="External"/><Relationship Id="rId2" Type="http://schemas.openxmlformats.org/officeDocument/2006/relationships/audio" Target="../media/media7.m4a"/><Relationship Id="rId16" Type="http://schemas.openxmlformats.org/officeDocument/2006/relationships/hyperlink" Target="https://tc39.es/" TargetMode="External"/><Relationship Id="rId1" Type="http://schemas.microsoft.com/office/2007/relationships/media" Target="../media/media7.m4a"/><Relationship Id="rId6" Type="http://schemas.openxmlformats.org/officeDocument/2006/relationships/hyperlink" Target="https://www.coursera.org/articles/what-is-python-used-for-a-beginners-guide-to-using-python#:~:text=Python%20is%20commonly%20used%20for,everyday%20tasks%2C%20like%20organizing%20finances" TargetMode="External"/><Relationship Id="rId11" Type="http://schemas.openxmlformats.org/officeDocument/2006/relationships/hyperlink" Target="https://www.scaler.com/topics/why-python-is-interpreted-language/#:~:text=Conclusion-,Python%20is%20both%20compiled%20as%20well%20as%20an%20interpreted%20language,t%20get%20onto%20unnecessary%20complexity" TargetMode="External"/><Relationship Id="rId5" Type="http://schemas.openxmlformats.org/officeDocument/2006/relationships/hyperlink" Target="https://www.pixelcrayons.com/blog/python-pros-and-cons/" TargetMode="External"/><Relationship Id="rId15" Type="http://schemas.openxmlformats.org/officeDocument/2006/relationships/hyperlink" Target="https://www.simplilearn.com/applications-of-javascript-article#:~:text=a%20JavaScript%20professional.-,What%20Is%20JavaScript%3F,buttons%2C%20control%20multimedia%2C%20etc" TargetMode="External"/><Relationship Id="rId10" Type="http://schemas.openxmlformats.org/officeDocument/2006/relationships/hyperlink" Target="https://www.freecodecamp.org/news/python-vs-javascript-what-are-the-key-differences-between-the-two-popular-programming-languages/" TargetMode="External"/><Relationship Id="rId4" Type="http://schemas.openxmlformats.org/officeDocument/2006/relationships/hyperlink" Target="https://www.freecodecamp.org/news/the-advantages-and-disadvantages-of-javascript/" TargetMode="External"/><Relationship Id="rId9" Type="http://schemas.openxmlformats.org/officeDocument/2006/relationships/hyperlink" Target="https://developer.mozilla.org/en-US/docs/Web/JavaScript/Memory_management" TargetMode="External"/><Relationship Id="rId14" Type="http://schemas.openxmlformats.org/officeDocument/2006/relationships/hyperlink" Target="https://realpython.com/python-mutable-vs-immutable-types/#:~:text=Python%20has%20both%20mutable%20and,dictionaries%2C%20and%20sets%20are%20mutabl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0105F5E-5B61-4F51-927C-5B28DB7D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white background with dots and lines&#10;&#10;Description automatically generated">
            <a:extLst>
              <a:ext uri="{FF2B5EF4-FFF2-40B4-BE49-F238E27FC236}">
                <a16:creationId xmlns:a16="http://schemas.microsoft.com/office/drawing/2014/main" id="{AFB5FC11-E85A-7914-75D3-54614821E4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600" r="18514" b="2"/>
          <a:stretch/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E31B8F-3D9B-88A1-357D-E99B828867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0891" y="1061686"/>
            <a:ext cx="7214624" cy="3101751"/>
          </a:xfrm>
        </p:spPr>
        <p:txBody>
          <a:bodyPr anchor="t">
            <a:normAutofit/>
          </a:bodyPr>
          <a:lstStyle/>
          <a:p>
            <a:r>
              <a:rPr lang="en-GB" sz="6100" dirty="0"/>
              <a:t>Comparison of Python and JavaScript</a:t>
            </a:r>
            <a:endParaRPr lang="en-NZ" sz="6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106A9A-D600-8E36-3AB0-C78BC1C4E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4883144"/>
            <a:ext cx="4175308" cy="941926"/>
          </a:xfrm>
        </p:spPr>
        <p:txBody>
          <a:bodyPr anchor="b">
            <a:normAutofit/>
          </a:bodyPr>
          <a:lstStyle/>
          <a:p>
            <a:r>
              <a:rPr lang="en-GB" dirty="0"/>
              <a:t>Jayden Houghton</a:t>
            </a:r>
          </a:p>
          <a:p>
            <a:r>
              <a:rPr lang="en-GB" dirty="0"/>
              <a:t>SDV602 Milestone 1</a:t>
            </a:r>
            <a:endParaRPr lang="en-NZ" dirty="0"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B2153694-A3F4-3AB3-6DD5-B087910736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93450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13"/>
    </mc:Choice>
    <mc:Fallback>
      <p:transition spd="slow" advTm="73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26C42-1170-A196-8321-72D6E8167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Heritage and Philosophy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A91AD5-B2D5-4487-254A-AC55EAA929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Python</a:t>
            </a:r>
            <a:endParaRPr lang="en-NZ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D7F94-28CA-C00D-4330-280BB9AF18C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GB" sz="1800" dirty="0"/>
              <a:t>First released in 1991 by Guido van Rossum</a:t>
            </a:r>
          </a:p>
          <a:p>
            <a:r>
              <a:rPr lang="en-GB" sz="1800" dirty="0"/>
              <a:t>Run by the Steering Committee</a:t>
            </a:r>
          </a:p>
          <a:p>
            <a:r>
              <a:rPr lang="en-GB" sz="1800" dirty="0"/>
              <a:t>High level language</a:t>
            </a:r>
          </a:p>
          <a:p>
            <a:r>
              <a:rPr lang="en-GB" sz="1800" dirty="0"/>
              <a:t>Strong and dynamically typed</a:t>
            </a:r>
          </a:p>
          <a:p>
            <a:r>
              <a:rPr lang="en-GB" sz="1800" dirty="0"/>
              <a:t>First class functions</a:t>
            </a:r>
          </a:p>
          <a:p>
            <a:r>
              <a:rPr lang="en-GB" sz="1800" dirty="0"/>
              <a:t>Simplicity and minimalism</a:t>
            </a:r>
          </a:p>
          <a:p>
            <a:r>
              <a:rPr lang="en-GB" sz="1800" dirty="0"/>
              <a:t>Pythonic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2CA1F1-F8D6-4D6D-B3B3-26AB731B26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JavaScript</a:t>
            </a:r>
            <a:endParaRPr lang="en-NZ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AD4B62-4C82-1E11-3456-D0DC5814D76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GB" sz="1800" dirty="0"/>
              <a:t>First released in 1995 by Netscape</a:t>
            </a:r>
          </a:p>
          <a:p>
            <a:r>
              <a:rPr lang="en-GB" sz="1800" dirty="0"/>
              <a:t>Run by TC39 committee</a:t>
            </a:r>
          </a:p>
          <a:p>
            <a:r>
              <a:rPr lang="en-GB" sz="1800" dirty="0"/>
              <a:t>High level language</a:t>
            </a:r>
          </a:p>
          <a:p>
            <a:r>
              <a:rPr lang="en-GB" sz="1800" dirty="0"/>
              <a:t>Weak and dynamically typed</a:t>
            </a:r>
          </a:p>
          <a:p>
            <a:r>
              <a:rPr lang="en-GB" sz="1800" dirty="0"/>
              <a:t>First class functions</a:t>
            </a: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AF6FD8F1-2B89-9667-3BCB-EBF55A7F1A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32926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970"/>
    </mc:Choice>
    <mc:Fallback>
      <p:transition spd="slow" advTm="112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E7EAE-8C6B-35C9-EFE5-3B03AD835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Platforms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DFC83-92C2-72CB-BE45-46603994B1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Python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0DD929-725E-4D7B-C216-5128DB180C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1800" dirty="0"/>
              <a:t>IDLE</a:t>
            </a:r>
          </a:p>
          <a:p>
            <a:r>
              <a:rPr lang="en-GB" sz="1800" dirty="0"/>
              <a:t>VS Code, PyCharm and many other code editors</a:t>
            </a:r>
          </a:p>
          <a:p>
            <a:r>
              <a:rPr lang="en-GB" sz="1800" dirty="0"/>
              <a:t>Supported on Windows, macOS, Linux</a:t>
            </a:r>
          </a:p>
          <a:p>
            <a:r>
              <a:rPr lang="en-GB" sz="1800" dirty="0"/>
              <a:t>Data analysis, machine learning, software</a:t>
            </a:r>
          </a:p>
          <a:p>
            <a:pPr marL="0" indent="0">
              <a:buNone/>
            </a:pPr>
            <a:endParaRPr lang="en-GB" sz="1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C39E9E-0372-8C7B-46EE-713E066EEB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JavaScript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B9AB2C-9F6C-1902-6C70-40C42375AA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sz="1800" dirty="0"/>
              <a:t>Built into most web browsers</a:t>
            </a:r>
          </a:p>
          <a:p>
            <a:r>
              <a:rPr lang="en-GB" sz="1800" dirty="0"/>
              <a:t>Node.js runs JS out of web environments</a:t>
            </a:r>
          </a:p>
          <a:p>
            <a:r>
              <a:rPr lang="en-GB" sz="1800" dirty="0"/>
              <a:t>VS code, WebStorm and many other code editors</a:t>
            </a:r>
          </a:p>
          <a:p>
            <a:r>
              <a:rPr lang="en-GB" sz="1800" dirty="0"/>
              <a:t>Node.js supported on Windows, macOS, Linux</a:t>
            </a:r>
          </a:p>
          <a:p>
            <a:r>
              <a:rPr lang="en-GB" sz="1800" dirty="0"/>
              <a:t>Dynamic, interactive web pages</a:t>
            </a:r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76AEFABF-4228-31F0-DDE4-E91BFD93F4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06406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820"/>
    </mc:Choice>
    <mc:Fallback>
      <p:transition spd="slow" advTm="74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E7EAE-8C6B-35C9-EFE5-3B03AD835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Characteristics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DFC83-92C2-72CB-BE45-46603994B1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Python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0DD929-725E-4D7B-C216-5128DB180C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1800" dirty="0"/>
              <a:t>Mutability</a:t>
            </a:r>
          </a:p>
          <a:p>
            <a:r>
              <a:rPr lang="en-GB" sz="1800" dirty="0"/>
              <a:t>No variable declaration keyword</a:t>
            </a:r>
          </a:p>
          <a:p>
            <a:r>
              <a:rPr lang="en-GB" sz="1800" dirty="0"/>
              <a:t>Indentation for block delimiting</a:t>
            </a:r>
          </a:p>
          <a:p>
            <a:r>
              <a:rPr lang="en-GB" sz="1800" dirty="0"/>
              <a:t>Snake case (e.g. first_name)</a:t>
            </a:r>
          </a:p>
          <a:p>
            <a:r>
              <a:rPr lang="en-GB" sz="1800" dirty="0"/>
              <a:t>Mainly interpreted (compiles bytecode)</a:t>
            </a:r>
          </a:p>
          <a:p>
            <a:endParaRPr lang="en-GB" sz="1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C39E9E-0372-8C7B-46EE-713E066EEB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JavaScript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B9AB2C-9F6C-1902-6C70-40C42375AA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sz="1800" dirty="0"/>
              <a:t>Mutability</a:t>
            </a:r>
          </a:p>
          <a:p>
            <a:r>
              <a:rPr lang="en-GB" sz="1800" dirty="0"/>
              <a:t>Variable declaration keywords</a:t>
            </a:r>
          </a:p>
          <a:p>
            <a:r>
              <a:rPr lang="en-GB" sz="1800" dirty="0"/>
              <a:t>Brackets and semi-colons for block delimiting</a:t>
            </a:r>
          </a:p>
          <a:p>
            <a:r>
              <a:rPr lang="en-GB" sz="1800" dirty="0"/>
              <a:t>Lower camel case (e.g. firstName)</a:t>
            </a:r>
          </a:p>
          <a:p>
            <a:r>
              <a:rPr lang="en-GB" sz="1800" dirty="0"/>
              <a:t>Interpreted (node.js uses just-in-time compilation)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FB298B2E-9D5A-5578-9A16-21D4B66669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45361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33"/>
    </mc:Choice>
    <mc:Fallback>
      <p:transition spd="slow" advTm="55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E7EAE-8C6B-35C9-EFE5-3B03AD835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Strengths and Weaknesses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DFC83-92C2-72CB-BE45-46603994B1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Python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0DD929-725E-4D7B-C216-5128DB180C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800" dirty="0"/>
              <a:t>Pros</a:t>
            </a:r>
          </a:p>
          <a:p>
            <a:r>
              <a:rPr lang="en-GB" sz="1800" dirty="0"/>
              <a:t>Beginner friendly</a:t>
            </a:r>
          </a:p>
          <a:p>
            <a:r>
              <a:rPr lang="en-GB" sz="1800" dirty="0"/>
              <a:t>Flexible and extendable</a:t>
            </a:r>
          </a:p>
          <a:p>
            <a:r>
              <a:rPr lang="en-GB" sz="1800" dirty="0"/>
              <a:t>Large community</a:t>
            </a:r>
          </a:p>
          <a:p>
            <a:pPr marL="0" indent="0">
              <a:buNone/>
            </a:pPr>
            <a:r>
              <a:rPr lang="en-GB" sz="1800" dirty="0"/>
              <a:t>Cons</a:t>
            </a:r>
          </a:p>
          <a:p>
            <a:r>
              <a:rPr lang="en-GB" sz="1800" dirty="0"/>
              <a:t>Slower than compiled languages</a:t>
            </a:r>
          </a:p>
          <a:p>
            <a:r>
              <a:rPr lang="en-GB" sz="1800" dirty="0"/>
              <a:t>High memory consumptions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C39E9E-0372-8C7B-46EE-713E066EEB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JavaScript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B9AB2C-9F6C-1902-6C70-40C42375AA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800" dirty="0"/>
              <a:t>Pros</a:t>
            </a:r>
          </a:p>
          <a:p>
            <a:r>
              <a:rPr lang="en-GB" sz="1800" dirty="0"/>
              <a:t>Beginner friendly</a:t>
            </a:r>
          </a:p>
          <a:p>
            <a:r>
              <a:rPr lang="en-GB" sz="1800" dirty="0"/>
              <a:t>Runs fast</a:t>
            </a:r>
          </a:p>
          <a:p>
            <a:r>
              <a:rPr lang="en-GB" sz="1800" dirty="0"/>
              <a:t>Popular and widely used</a:t>
            </a:r>
          </a:p>
          <a:p>
            <a:pPr marL="0" indent="0">
              <a:buNone/>
            </a:pPr>
            <a:r>
              <a:rPr lang="en-GB" sz="1800" dirty="0"/>
              <a:t>Cons</a:t>
            </a:r>
          </a:p>
          <a:p>
            <a:r>
              <a:rPr lang="en-GB" sz="1800" dirty="0"/>
              <a:t>Variety browser interpretation</a:t>
            </a:r>
          </a:p>
          <a:p>
            <a:r>
              <a:rPr lang="en-GB" sz="1800" dirty="0"/>
              <a:t>Client-side security 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0568C59-7A4B-D99C-E972-EB276EB99F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5635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23"/>
    </mc:Choice>
    <mc:Fallback>
      <p:transition spd="slow" advTm="372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E7EAE-8C6B-35C9-EFE5-3B03AD835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DFC83-92C2-72CB-BE45-46603994B1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Python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0DD929-725E-4D7B-C216-5128DB180CC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1800" dirty="0"/>
              <a:t>Mutable</a:t>
            </a:r>
          </a:p>
          <a:p>
            <a:r>
              <a:rPr lang="en-GB" sz="1800" dirty="0"/>
              <a:t>List</a:t>
            </a:r>
          </a:p>
          <a:p>
            <a:r>
              <a:rPr lang="en-GB" sz="1800" dirty="0"/>
              <a:t>Dictionary</a:t>
            </a:r>
          </a:p>
          <a:p>
            <a:r>
              <a:rPr lang="en-GB" sz="1800" dirty="0"/>
              <a:t>Set</a:t>
            </a:r>
          </a:p>
          <a:p>
            <a:pPr marL="0" indent="0">
              <a:buNone/>
            </a:pPr>
            <a:r>
              <a:rPr lang="en-GB" sz="1800" dirty="0"/>
              <a:t>Immutable</a:t>
            </a:r>
          </a:p>
          <a:p>
            <a:r>
              <a:rPr lang="en-GB" sz="1800" dirty="0"/>
              <a:t>String</a:t>
            </a:r>
          </a:p>
          <a:p>
            <a:r>
              <a:rPr lang="en-GB" sz="1800" dirty="0"/>
              <a:t>Tuple</a:t>
            </a:r>
          </a:p>
          <a:p>
            <a:r>
              <a:rPr lang="en-GB" sz="1800" dirty="0"/>
              <a:t>Boolean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B9AB2C-9F6C-1902-6C70-40C42375AAF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1800" dirty="0"/>
              <a:t>Mutable</a:t>
            </a:r>
          </a:p>
          <a:p>
            <a:pPr marL="0" indent="0">
              <a:buNone/>
            </a:pPr>
            <a:r>
              <a:rPr lang="en-NZ" sz="1800" b="0" i="0" dirty="0">
                <a:effectLst/>
                <a:latin typeface="source-serif-pro"/>
              </a:rPr>
              <a:t>A mutable object is an object whose state can be modified after it is created.</a:t>
            </a:r>
          </a:p>
          <a:p>
            <a:pPr marL="0" indent="0">
              <a:buNone/>
            </a:pPr>
            <a:endParaRPr lang="en-NZ" sz="1800" b="0" i="0" dirty="0">
              <a:effectLst/>
              <a:latin typeface="source-serif-pro"/>
            </a:endParaRPr>
          </a:p>
          <a:p>
            <a:pPr marL="0" indent="0">
              <a:buNone/>
            </a:pPr>
            <a:r>
              <a:rPr lang="en-GB" sz="1800" dirty="0"/>
              <a:t>Immutable</a:t>
            </a:r>
            <a:endParaRPr lang="en-NZ" sz="1800" dirty="0">
              <a:latin typeface="source-serif-pro"/>
            </a:endParaRPr>
          </a:p>
          <a:p>
            <a:pPr marL="0" indent="0">
              <a:buNone/>
            </a:pPr>
            <a:r>
              <a:rPr lang="en-NZ" sz="1800" b="0" i="0" dirty="0" err="1">
                <a:effectLst/>
                <a:latin typeface="source-serif-pro"/>
              </a:rPr>
              <a:t>Immutables</a:t>
            </a:r>
            <a:r>
              <a:rPr lang="en-NZ" sz="1800" b="0" i="0" dirty="0">
                <a:effectLst/>
                <a:latin typeface="source-serif-pro"/>
              </a:rPr>
              <a:t> are the objects whose state cannot be changed once the object is created.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12417BB-8409-239D-D224-F1F6514851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59064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38"/>
    </mc:Choice>
    <mc:Fallback>
      <p:transition spd="slow" advTm="132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DEC1-947A-3E3F-EBD1-15BFA8F1E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524173"/>
            <a:ext cx="9905999" cy="938867"/>
          </a:xfrm>
        </p:spPr>
        <p:txBody>
          <a:bodyPr/>
          <a:lstStyle/>
          <a:p>
            <a:r>
              <a:rPr lang="en-GB" dirty="0"/>
              <a:t>References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2597F-9CE0-0A1A-9C51-FA2F43B77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463041"/>
            <a:ext cx="9905999" cy="4436104"/>
          </a:xfrm>
        </p:spPr>
        <p:txBody>
          <a:bodyPr>
            <a:noAutofit/>
          </a:bodyPr>
          <a:lstStyle/>
          <a:p>
            <a:pPr marL="457200" indent="-457200" algn="l">
              <a:spcBef>
                <a:spcPts val="0"/>
              </a:spcBef>
            </a:pPr>
            <a:r>
              <a:rPr lang="en-NZ" sz="1100" b="0" i="1" dirty="0">
                <a:effectLst/>
                <a:latin typeface="Calibri" panose="020F0502020204030204" pitchFamily="34" charset="0"/>
              </a:rPr>
              <a:t>The advantages and disadvantages of JavaScript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 (2019, December 5). freeCodeCamp.org. </a:t>
            </a:r>
            <a:r>
              <a:rPr lang="en-NZ" sz="1100" b="0" i="0" u="none" strike="noStrike" dirty="0">
                <a:effectLst/>
                <a:latin typeface="inheri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https://www.freecodecamp.org/news/the-advantages-and-disadvantages-of-javascript/</a:t>
            </a:r>
            <a:endParaRPr lang="en-NZ" sz="1100" u="none" strike="noStrike" dirty="0"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0" dirty="0">
                <a:effectLst/>
                <a:latin typeface="Calibri" panose="020F0502020204030204" pitchFamily="34" charset="0"/>
              </a:rPr>
              <a:t>Bhagat, V. (2022, March 18). </a:t>
            </a:r>
            <a:r>
              <a:rPr lang="en-NZ" sz="1100" b="0" i="1" dirty="0">
                <a:effectLst/>
                <a:latin typeface="Calibri" panose="020F0502020204030204" pitchFamily="34" charset="0"/>
              </a:rPr>
              <a:t>Pros and cons of Python programming language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 </a:t>
            </a:r>
            <a:r>
              <a:rPr lang="en-NZ" sz="1100" b="0" i="0" dirty="0" err="1">
                <a:effectLst/>
                <a:latin typeface="Calibri" panose="020F0502020204030204" pitchFamily="34" charset="0"/>
              </a:rPr>
              <a:t>PixelCrayons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 </a:t>
            </a:r>
            <a:r>
              <a:rPr lang="en-NZ" sz="1100" b="0" i="0" u="none" strike="noStrike" dirty="0">
                <a:effectLst/>
                <a:latin typeface="inheri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https://www.pixelcrayons.com/blog/python-pros-and-cons/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0" dirty="0">
                <a:effectLst/>
                <a:latin typeface="Calibri" panose="020F0502020204030204" pitchFamily="34" charset="0"/>
              </a:rPr>
              <a:t>Coursera. (2023, June 15). </a:t>
            </a:r>
            <a:r>
              <a:rPr lang="en-NZ" sz="1100" b="0" i="1" dirty="0">
                <a:effectLst/>
                <a:latin typeface="Calibri" panose="020F0502020204030204" pitchFamily="34" charset="0"/>
              </a:rPr>
              <a:t>What is Python used for? A beginner’s guide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 </a:t>
            </a:r>
            <a:r>
              <a:rPr lang="en-NZ" sz="1100" b="0" i="0" u="none" strike="noStrike" dirty="0">
                <a:effectLst/>
                <a:latin typeface="inheri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https://www.coursera.org/articles/what-is-python-used-for-a-beginners-guide-to-using-python#:~:text=Python%20is%20commonly%20used%20for,everyday%20tasks%2C%20like%20organizing%20finances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0" dirty="0">
                <a:effectLst/>
                <a:latin typeface="Calibri" panose="020F0502020204030204" pitchFamily="34" charset="0"/>
              </a:rPr>
              <a:t>Deed, I. (2021, April 24). </a:t>
            </a:r>
            <a:r>
              <a:rPr lang="en-NZ" sz="1100" b="0" i="1" dirty="0">
                <a:effectLst/>
                <a:latin typeface="Calibri" panose="020F0502020204030204" pitchFamily="34" charset="0"/>
              </a:rPr>
              <a:t>Pros and cons of JavaScript development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 Pangea. </a:t>
            </a:r>
            <a:r>
              <a:rPr lang="en-NZ" sz="1100" b="0" i="0" u="none" strike="noStrike" dirty="0">
                <a:effectLst/>
                <a:latin typeface="inheri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https://pangea.ai/blog/tech-stack/javascript-best-practices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1" dirty="0">
                <a:effectLst/>
                <a:latin typeface="Calibri" panose="020F0502020204030204" pitchFamily="34" charset="0"/>
              </a:rPr>
              <a:t>Interpreted vs compiled programming languages: What's the difference?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 (2020, January 10). freeCodeCamp.org. </a:t>
            </a:r>
            <a:r>
              <a:rPr lang="en-NZ" sz="1100" b="0" i="0" u="none" strike="noStrike" dirty="0">
                <a:effectLst/>
                <a:latin typeface="inherit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https://www.freecodecamp.org/news/compiled-versus-interpreted-languages/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1" dirty="0">
                <a:effectLst/>
                <a:latin typeface="Calibri" panose="020F0502020204030204" pitchFamily="34" charset="0"/>
              </a:rPr>
              <a:t>Memory management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 (n.d.). MDN Web Docs. Retrieved August 25, 2023, from </a:t>
            </a:r>
            <a:r>
              <a:rPr lang="en-NZ" sz="1100" b="0" i="0" u="none" strike="noStrike" dirty="0">
                <a:effectLst/>
                <a:latin typeface="inherit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https://developer.mozilla.org/en-US/docs/Web/JavaScript/Memory_management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0" dirty="0" err="1">
                <a:effectLst/>
                <a:latin typeface="Calibri" panose="020F0502020204030204" pitchFamily="34" charset="0"/>
              </a:rPr>
              <a:t>Navone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, E. C. (2021, January 28). </a:t>
            </a:r>
            <a:r>
              <a:rPr lang="en-NZ" sz="1100" b="0" i="1" dirty="0">
                <a:effectLst/>
                <a:latin typeface="Calibri" panose="020F0502020204030204" pitchFamily="34" charset="0"/>
              </a:rPr>
              <a:t>Python VS JavaScript – What are the key differences between the two popular programming languages?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 freeCodeCamp.org. </a:t>
            </a:r>
            <a:r>
              <a:rPr lang="en-NZ" sz="1100" b="0" i="0" u="none" strike="noStrike" dirty="0">
                <a:effectLst/>
                <a:latin typeface="inherit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https://www.freecodecamp.org/news/python-vs-javascript-what-are-the-key-differences-between-the-two-popular-programming-languages/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0" dirty="0">
                <a:effectLst/>
                <a:latin typeface="Calibri" panose="020F0502020204030204" pitchFamily="34" charset="0"/>
              </a:rPr>
              <a:t>Poddar, S. (2023, May 15). </a:t>
            </a:r>
            <a:r>
              <a:rPr lang="en-NZ" sz="1100" b="0" i="1" dirty="0">
                <a:effectLst/>
                <a:latin typeface="Calibri" panose="020F0502020204030204" pitchFamily="34" charset="0"/>
              </a:rPr>
              <a:t>Why Python is interpreted language?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 Scaler Topics. </a:t>
            </a:r>
            <a:r>
              <a:rPr lang="en-NZ" sz="1100" b="0" i="0" u="none" strike="noStrike" dirty="0">
                <a:effectLst/>
                <a:latin typeface="inherit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https://www.scaler.com/topics/why-python-is-interpreted-language/#:~:text=Conclusion-,Python%20is%20both%20compiled%20as%20well%20as%20an%20interpreted%20language,t%20get%20onto%20unnecessary%20complexity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0" dirty="0">
                <a:effectLst/>
                <a:latin typeface="Calibri" panose="020F0502020204030204" pitchFamily="34" charset="0"/>
              </a:rPr>
              <a:t>The Python core team and community. (2018, December 16). </a:t>
            </a:r>
            <a:r>
              <a:rPr lang="en-NZ" sz="1100" b="0" i="1" dirty="0">
                <a:effectLst/>
                <a:latin typeface="Calibri" panose="020F0502020204030204" pitchFamily="34" charset="0"/>
              </a:rPr>
              <a:t>PEP 13 – Python language governance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 peps.python.org. </a:t>
            </a:r>
            <a:r>
              <a:rPr lang="en-NZ" sz="1100" b="0" i="0" u="none" strike="noStrike" dirty="0">
                <a:effectLst/>
                <a:latin typeface="inherit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https://peps.python.org/pep-0013/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0" dirty="0">
                <a:effectLst/>
                <a:latin typeface="Calibri" panose="020F0502020204030204" pitchFamily="34" charset="0"/>
              </a:rPr>
              <a:t>Python Software Foundation. (2023, August 24). </a:t>
            </a:r>
            <a:r>
              <a:rPr lang="en-NZ" sz="1100" b="0" i="1" dirty="0">
                <a:effectLst/>
                <a:latin typeface="Calibri" panose="020F0502020204030204" pitchFamily="34" charset="0"/>
              </a:rPr>
              <a:t>IDLE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 Python documentation. </a:t>
            </a:r>
            <a:r>
              <a:rPr lang="en-NZ" sz="1100" b="0" i="0" u="none" strike="noStrike" dirty="0">
                <a:effectLst/>
                <a:latin typeface="inherit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https://docs.python.org/3/library/idle.html</a:t>
            </a:r>
            <a:endParaRPr lang="en-NZ" sz="1100" dirty="0">
              <a:latin typeface="inherit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050" b="0" i="0" u="none" strike="noStrike" dirty="0">
                <a:effectLst/>
                <a:latin typeface="Calibri" panose="020F05020202040302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https://realpython.com/python-mutable-vs-immutable-types/#:~:text=Python%20has%20both%20mutable%20and,dictionaries%2C%20and%20sets%20are%20mutable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0" dirty="0" err="1">
                <a:effectLst/>
                <a:latin typeface="Calibri" panose="020F0502020204030204" pitchFamily="34" charset="0"/>
              </a:rPr>
              <a:t>Simplilearn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 (2023, August 3). </a:t>
            </a:r>
            <a:r>
              <a:rPr lang="en-NZ" sz="1100" b="0" i="1" dirty="0">
                <a:effectLst/>
                <a:latin typeface="Calibri" panose="020F0502020204030204" pitchFamily="34" charset="0"/>
              </a:rPr>
              <a:t>10 Practical Applications of JavaScript &amp; Tips for a Successful Career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 Simplilearn.com. </a:t>
            </a:r>
            <a:r>
              <a:rPr lang="en-NZ" sz="1100" b="0" i="0" u="none" strike="noStrike" dirty="0">
                <a:effectLst/>
                <a:latin typeface="inherit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https://www.simplilearn.com/applications-of-javascript-article#:~:text=a%20JavaScript%20professional.-,What%20Is%20JavaScript%3F,buttons%2C%20control%20multimedia%2C%20etc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1" dirty="0">
                <a:effectLst/>
                <a:latin typeface="Calibri" panose="020F0502020204030204" pitchFamily="34" charset="0"/>
              </a:rPr>
              <a:t>Specifying JavaScript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 (n.d.). tc39. Retrieved August 25, 2023, from </a:t>
            </a:r>
            <a:r>
              <a:rPr lang="en-NZ" sz="1100" b="0" i="0" u="none" strike="noStrike" dirty="0">
                <a:effectLst/>
                <a:latin typeface="inherit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https://tc39.es/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  <a:p>
            <a:pPr marL="457200" indent="-457200" algn="l">
              <a:spcBef>
                <a:spcPts val="0"/>
              </a:spcBef>
            </a:pPr>
            <a:r>
              <a:rPr lang="en-NZ" sz="1100" b="0" i="0" dirty="0">
                <a:effectLst/>
                <a:latin typeface="Calibri" panose="020F0502020204030204" pitchFamily="34" charset="0"/>
              </a:rPr>
              <a:t>Wikipedia contributors. (2023, August 11). </a:t>
            </a:r>
            <a:r>
              <a:rPr lang="en-NZ" sz="1100" b="0" i="1" dirty="0">
                <a:effectLst/>
                <a:latin typeface="Calibri" panose="020F0502020204030204" pitchFamily="34" charset="0"/>
              </a:rPr>
              <a:t>High-level programming language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 Wikipedia, the free </a:t>
            </a:r>
            <a:r>
              <a:rPr lang="en-NZ" sz="1100" b="0" i="0" dirty="0" err="1">
                <a:effectLst/>
                <a:latin typeface="Calibri" panose="020F0502020204030204" pitchFamily="34" charset="0"/>
              </a:rPr>
              <a:t>encyclopedia</a:t>
            </a:r>
            <a:r>
              <a:rPr lang="en-NZ" sz="1100" b="0" i="0" dirty="0">
                <a:effectLst/>
                <a:latin typeface="Calibri" panose="020F0502020204030204" pitchFamily="34" charset="0"/>
              </a:rPr>
              <a:t>. Retrieved August 25, 2023, from </a:t>
            </a:r>
            <a:r>
              <a:rPr lang="en-NZ" sz="1100" b="0" i="0" u="none" strike="noStrike" dirty="0">
                <a:effectLst/>
                <a:latin typeface="inherit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https://en.wikipedia.org/wiki/High-level_programming_language</a:t>
            </a:r>
            <a:endParaRPr lang="en-NZ" sz="1100" b="0" i="0" dirty="0">
              <a:effectLst/>
              <a:latin typeface="Calibri" panose="020F0502020204030204" pitchFamily="34" charset="0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E305E85-D45F-3EEF-C137-D42CA8F049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37659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1"/>
    </mc:Choice>
    <mc:Fallback>
      <p:transition spd="slow" advTm="2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gattaVTI">
  <a:themeElements>
    <a:clrScheme name="AnalogousFromLightSeedLeftStep">
      <a:dk1>
        <a:srgbClr val="000000"/>
      </a:dk1>
      <a:lt1>
        <a:srgbClr val="FFFFFF"/>
      </a:lt1>
      <a:dk2>
        <a:srgbClr val="242841"/>
      </a:dk2>
      <a:lt2>
        <a:srgbClr val="E8E7E2"/>
      </a:lt2>
      <a:accent1>
        <a:srgbClr val="8F97CE"/>
      </a:accent1>
      <a:accent2>
        <a:srgbClr val="76A0C3"/>
      </a:accent2>
      <a:accent3>
        <a:srgbClr val="7AAEAF"/>
      </a:accent3>
      <a:accent4>
        <a:srgbClr val="6BB196"/>
      </a:accent4>
      <a:accent5>
        <a:srgbClr val="77AF82"/>
      </a:accent5>
      <a:accent6>
        <a:srgbClr val="7AB16B"/>
      </a:accent6>
      <a:hlink>
        <a:srgbClr val="8B8354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1009</Words>
  <Application>Microsoft Office PowerPoint</Application>
  <PresentationFormat>Widescreen</PresentationFormat>
  <Paragraphs>113</Paragraphs>
  <Slides>7</Slides>
  <Notes>5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inherit</vt:lpstr>
      <vt:lpstr>source-serif-pro</vt:lpstr>
      <vt:lpstr>Walbaum Display</vt:lpstr>
      <vt:lpstr>RegattaVTI</vt:lpstr>
      <vt:lpstr>Comparison of Python and JavaScript</vt:lpstr>
      <vt:lpstr>Heritage and Philosophy</vt:lpstr>
      <vt:lpstr>Platforms</vt:lpstr>
      <vt:lpstr>Characteristics</vt:lpstr>
      <vt:lpstr>Strengths and Weaknesses</vt:lpstr>
      <vt:lpstr>Data Types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Comparison of Python and JavaScript</dc:title>
  <dc:creator>Jayden Houghton</dc:creator>
  <cp:lastModifiedBy>Jayden Houghton</cp:lastModifiedBy>
  <cp:revision>1</cp:revision>
  <dcterms:created xsi:type="dcterms:W3CDTF">2023-08-24T04:56:11Z</dcterms:created>
  <dcterms:modified xsi:type="dcterms:W3CDTF">2023-08-25T08:09:46Z</dcterms:modified>
</cp:coreProperties>
</file>

<file path=docProps/thumbnail.jpeg>
</file>